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6" r:id="rId4"/>
  </p:sldMasterIdLst>
  <p:notesMasterIdLst>
    <p:notesMasterId r:id="rId7"/>
  </p:notesMasterIdLst>
  <p:sldIdLst>
    <p:sldId id="324" r:id="rId5"/>
    <p:sldId id="326" r:id="rId6"/>
  </p:sldIdLst>
  <p:sldSz cx="32918400" cy="384048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88" userDrawn="1">
          <p15:clr>
            <a:srgbClr val="F26B43"/>
          </p15:clr>
        </p15:guide>
        <p15:guide id="5" pos="20448" userDrawn="1">
          <p15:clr>
            <a:srgbClr val="F26B43"/>
          </p15:clr>
        </p15:guide>
        <p15:guide id="6" orient="horz" pos="288" userDrawn="1">
          <p15:clr>
            <a:srgbClr val="F26B43"/>
          </p15:clr>
        </p15:guide>
        <p15:guide id="7" orient="horz" pos="23904" userDrawn="1">
          <p15:clr>
            <a:srgbClr val="F26B43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BF312F-850C-84CC-9954-9B993198D445}" name="Lindsay Herr" initials="LH" userId="S::lindsay.herr@asco.org::2d679bad-8c1c-43f8-9b76-32e18ee1ecc8" providerId="AD"/>
  <p188:author id="{20E4F37D-871C-DAD9-5067-BD1CE1026874}" name="Lindsay Williams" initials="LW" userId="S::lindsay.williams@asco.org::59758d2f-fb2b-4619-ad90-3b0d7cda33be" providerId="AD"/>
  <p188:author id="{D2C386CA-1FCA-DC57-CC8A-DE722B76E703}" name="Anna Ricks" initials="AR" userId="S::Anna.Ricks@asco.org::2c6adb83-d5d6-4f11-babf-26453191a6e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say Herr" initials="LH" lastIdx="1" clrIdx="0">
    <p:extLst>
      <p:ext uri="{19B8F6BF-5375-455C-9EA6-DF929625EA0E}">
        <p15:presenceInfo xmlns:p15="http://schemas.microsoft.com/office/powerpoint/2012/main" userId="S::Lindsay.Herr@asco.org::2d679bad-8c1c-43f8-9b76-32e18ee1ec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E4E"/>
    <a:srgbClr val="1D7378"/>
    <a:srgbClr val="0F2C51"/>
    <a:srgbClr val="55B4E3"/>
    <a:srgbClr val="248D64"/>
    <a:srgbClr val="4472C4"/>
    <a:srgbClr val="203864"/>
    <a:srgbClr val="E9EEF2"/>
    <a:srgbClr val="263238"/>
    <a:srgbClr val="EEE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7419" autoAdjust="0"/>
  </p:normalViewPr>
  <p:slideViewPr>
    <p:cSldViewPr snapToGrid="0">
      <p:cViewPr varScale="1">
        <p:scale>
          <a:sx n="28" d="100"/>
          <a:sy n="28" d="100"/>
        </p:scale>
        <p:origin x="3468" y="44"/>
      </p:cViewPr>
      <p:guideLst>
        <p:guide pos="288"/>
        <p:guide pos="20448"/>
        <p:guide orient="horz" pos="288"/>
        <p:guide orient="horz" pos="2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a" userId="3442f1f8-424c-433c-9385-36d98bf720c5" providerId="ADAL" clId="{93F43A31-BFFE-4345-ABD1-D3BA1258F16E}"/>
    <pc:docChg chg="modSld">
      <pc:chgData name="Christa" userId="3442f1f8-424c-433c-9385-36d98bf720c5" providerId="ADAL" clId="{93F43A31-BFFE-4345-ABD1-D3BA1258F16E}" dt="2024-10-28T15:23:40.596" v="5" actId="166"/>
      <pc:docMkLst>
        <pc:docMk/>
      </pc:docMkLst>
      <pc:sldChg chg="modSp mod">
        <pc:chgData name="Christa" userId="3442f1f8-424c-433c-9385-36d98bf720c5" providerId="ADAL" clId="{93F43A31-BFFE-4345-ABD1-D3BA1258F16E}" dt="2024-10-28T15:23:28.026" v="2" actId="166"/>
        <pc:sldMkLst>
          <pc:docMk/>
          <pc:sldMk cId="2909095792" sldId="324"/>
        </pc:sldMkLst>
        <pc:spChg chg="ord">
          <ac:chgData name="Christa" userId="3442f1f8-424c-433c-9385-36d98bf720c5" providerId="ADAL" clId="{93F43A31-BFFE-4345-ABD1-D3BA1258F16E}" dt="2024-10-28T15:23:25.207" v="1" actId="166"/>
          <ac:spMkLst>
            <pc:docMk/>
            <pc:sldMk cId="2909095792" sldId="324"/>
            <ac:spMk id="3" creationId="{77DF6DA3-3B06-EB87-B61C-613A082796A7}"/>
          </ac:spMkLst>
        </pc:spChg>
        <pc:spChg chg="ord">
          <ac:chgData name="Christa" userId="3442f1f8-424c-433c-9385-36d98bf720c5" providerId="ADAL" clId="{93F43A31-BFFE-4345-ABD1-D3BA1258F16E}" dt="2024-10-28T15:23:22.411" v="0" actId="166"/>
          <ac:spMkLst>
            <pc:docMk/>
            <pc:sldMk cId="2909095792" sldId="324"/>
            <ac:spMk id="7" creationId="{1F437D1F-4D73-4A7B-E03B-74B2F571FBE1}"/>
          </ac:spMkLst>
        </pc:spChg>
        <pc:spChg chg="ord">
          <ac:chgData name="Christa" userId="3442f1f8-424c-433c-9385-36d98bf720c5" providerId="ADAL" clId="{93F43A31-BFFE-4345-ABD1-D3BA1258F16E}" dt="2024-10-28T15:23:28.026" v="2" actId="166"/>
          <ac:spMkLst>
            <pc:docMk/>
            <pc:sldMk cId="2909095792" sldId="324"/>
            <ac:spMk id="14" creationId="{7BB6E241-6588-ED90-399D-5691C403CF8F}"/>
          </ac:spMkLst>
        </pc:spChg>
      </pc:sldChg>
      <pc:sldChg chg="modSp mod">
        <pc:chgData name="Christa" userId="3442f1f8-424c-433c-9385-36d98bf720c5" providerId="ADAL" clId="{93F43A31-BFFE-4345-ABD1-D3BA1258F16E}" dt="2024-10-28T15:23:40.596" v="5" actId="166"/>
        <pc:sldMkLst>
          <pc:docMk/>
          <pc:sldMk cId="3313558115" sldId="326"/>
        </pc:sldMkLst>
        <pc:spChg chg="ord">
          <ac:chgData name="Christa" userId="3442f1f8-424c-433c-9385-36d98bf720c5" providerId="ADAL" clId="{93F43A31-BFFE-4345-ABD1-D3BA1258F16E}" dt="2024-10-28T15:23:40.596" v="5" actId="166"/>
          <ac:spMkLst>
            <pc:docMk/>
            <pc:sldMk cId="3313558115" sldId="326"/>
            <ac:spMk id="5" creationId="{052420A3-33BD-B3D0-1666-3D233E85E4BF}"/>
          </ac:spMkLst>
        </pc:spChg>
        <pc:spChg chg="ord">
          <ac:chgData name="Christa" userId="3442f1f8-424c-433c-9385-36d98bf720c5" providerId="ADAL" clId="{93F43A31-BFFE-4345-ABD1-D3BA1258F16E}" dt="2024-10-28T15:23:37.322" v="4" actId="166"/>
          <ac:spMkLst>
            <pc:docMk/>
            <pc:sldMk cId="3313558115" sldId="326"/>
            <ac:spMk id="10" creationId="{400F8816-127D-438B-93CE-DBCD8F410C09}"/>
          </ac:spMkLst>
        </pc:spChg>
        <pc:spChg chg="ord">
          <ac:chgData name="Christa" userId="3442f1f8-424c-433c-9385-36d98bf720c5" providerId="ADAL" clId="{93F43A31-BFFE-4345-ABD1-D3BA1258F16E}" dt="2024-10-28T15:23:34.473" v="3" actId="166"/>
          <ac:spMkLst>
            <pc:docMk/>
            <pc:sldMk cId="3313558115" sldId="326"/>
            <ac:spMk id="15" creationId="{BAB9E300-7EEB-A8CA-B942-ED19974981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D1CB04D-1C75-43E0-9B64-B7DDAA42BB2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200150"/>
            <a:ext cx="27749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4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26C2670-3342-473C-969D-FDFF399F2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1pPr>
    <a:lvl2pPr marL="283235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2pPr>
    <a:lvl3pPr marL="566471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3pPr>
    <a:lvl4pPr marL="849706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4pPr>
    <a:lvl5pPr marL="1132942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5pPr>
    <a:lvl6pPr marL="1416177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6pPr>
    <a:lvl7pPr marL="1699412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7pPr>
    <a:lvl8pPr marL="1982648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8pPr>
    <a:lvl9pPr marL="2265883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68538" y="1200150"/>
            <a:ext cx="277812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Printing Size: 42x36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45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68538" y="1200150"/>
            <a:ext cx="277812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664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Printing Size: 42x36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7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285234"/>
            <a:ext cx="27980640" cy="1337056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171414"/>
            <a:ext cx="24688800" cy="927226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9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044703"/>
            <a:ext cx="7098030" cy="32546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044703"/>
            <a:ext cx="20882610" cy="32546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8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7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574542"/>
            <a:ext cx="28392120" cy="1597532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5701002"/>
            <a:ext cx="28392120" cy="840104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0223503"/>
            <a:ext cx="13990320" cy="243674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0223503"/>
            <a:ext cx="13990320" cy="243674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6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044711"/>
            <a:ext cx="28392120" cy="74231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9414514"/>
            <a:ext cx="13926024" cy="461390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4028423"/>
            <a:ext cx="13926024" cy="206336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9414514"/>
            <a:ext cx="13994608" cy="461390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4028423"/>
            <a:ext cx="13994608" cy="206336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2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5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32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529588"/>
            <a:ext cx="16664940" cy="272923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32" y="11521441"/>
            <a:ext cx="10617041" cy="21344894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8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32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529588"/>
            <a:ext cx="16664940" cy="272923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32" y="11521441"/>
            <a:ext cx="10617041" cy="21344894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2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044711"/>
            <a:ext cx="28392120" cy="7423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223503"/>
            <a:ext cx="28392120" cy="24367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5061-2F74-46D4-9F8F-C77EF304855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5595568"/>
            <a:ext cx="111099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5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2AD944-7D57-4665-971F-668A33F598C8}"/>
              </a:ext>
            </a:extLst>
          </p:cNvPr>
          <p:cNvSpPr txBox="1"/>
          <p:nvPr/>
        </p:nvSpPr>
        <p:spPr>
          <a:xfrm>
            <a:off x="0" y="1"/>
            <a:ext cx="32918400" cy="2923878"/>
          </a:xfrm>
          <a:prstGeom prst="rect">
            <a:avLst/>
          </a:prstGeom>
          <a:solidFill>
            <a:srgbClr val="0F2C51"/>
          </a:solidFill>
        </p:spPr>
        <p:txBody>
          <a:bodyPr wrap="square" lIns="274320" tIns="274320" rIns="274320" rtlCol="0">
            <a:noAutofit/>
          </a:bodyPr>
          <a:lstStyle/>
          <a:p>
            <a:pPr algn="ctr"/>
            <a:r>
              <a:rPr lang="en-US" sz="1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#: Abstract Title</a:t>
            </a: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1B019F-9407-35D5-297B-11799DFB0007}"/>
              </a:ext>
            </a:extLst>
          </p:cNvPr>
          <p:cNvSpPr txBox="1"/>
          <p:nvPr/>
        </p:nvSpPr>
        <p:spPr>
          <a:xfrm>
            <a:off x="457200" y="3268459"/>
            <a:ext cx="32004000" cy="7343142"/>
          </a:xfrm>
          <a:prstGeom prst="rect">
            <a:avLst/>
          </a:prstGeom>
          <a:solidFill>
            <a:srgbClr val="0F2C51"/>
          </a:solidFill>
        </p:spPr>
        <p:txBody>
          <a:bodyPr wrap="square" lIns="274320" tIns="274320" rIns="274320" bIns="274320" rtlCol="0">
            <a:noAutofit/>
          </a:bodyPr>
          <a:lstStyle/>
          <a:p>
            <a:pPr>
              <a:defRPr/>
            </a:pPr>
            <a:r>
              <a:rPr lang="en-US" sz="8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research question goes here in plain English.</a:t>
            </a:r>
          </a:p>
          <a:p>
            <a:pPr>
              <a:defRPr/>
            </a:pPr>
            <a:r>
              <a:rPr lang="en-US" sz="8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8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60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</a:t>
            </a:r>
            <a:r>
              <a:rPr lang="en-US" sz="60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words </a:t>
            </a:r>
            <a:r>
              <a:rPr lang="en-US" sz="60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60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 takeaways</a:t>
            </a:r>
            <a:endParaRPr lang="en-US" sz="9600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4D70116-5ABD-E106-6AB5-881B6077591F}"/>
              </a:ext>
            </a:extLst>
          </p:cNvPr>
          <p:cNvGrpSpPr/>
          <p:nvPr/>
        </p:nvGrpSpPr>
        <p:grpSpPr>
          <a:xfrm>
            <a:off x="16662400" y="10956182"/>
            <a:ext cx="15798800" cy="20388521"/>
            <a:chOff x="16662400" y="11271397"/>
            <a:chExt cx="15595600" cy="20073302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C2B144-6401-0CCC-6375-CC5CD351D731}"/>
                </a:ext>
              </a:extLst>
            </p:cNvPr>
            <p:cNvSpPr txBox="1"/>
            <p:nvPr/>
          </p:nvSpPr>
          <p:spPr>
            <a:xfrm>
              <a:off x="16662400" y="12441740"/>
              <a:ext cx="15595600" cy="18902959"/>
            </a:xfrm>
            <a:prstGeom prst="rect">
              <a:avLst/>
            </a:prstGeom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91440" rIns="274320" bIns="91440" rtlCol="0">
              <a:noAutofit/>
            </a:bodyPr>
            <a:lstStyle/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54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will you collect data and who will you collect it from?</a:t>
              </a: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54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will you test it?</a:t>
              </a: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54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Consider including graphics that highlight central concepts of your research, show your study status and timeline, data collection plans, future directions for research, etc. </a:t>
              </a: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7DF6DA3-3B06-EB87-B61C-613A082796A7}"/>
                </a:ext>
              </a:extLst>
            </p:cNvPr>
            <p:cNvSpPr txBox="1"/>
            <p:nvPr/>
          </p:nvSpPr>
          <p:spPr>
            <a:xfrm>
              <a:off x="16662400" y="11271397"/>
              <a:ext cx="15595600" cy="1170342"/>
            </a:xfrm>
            <a:prstGeom prst="rect">
              <a:avLst/>
            </a:prstGeom>
            <a:solidFill>
              <a:srgbClr val="1D7378"/>
            </a:solidFill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60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 </a:t>
              </a: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9FB6836-3B04-9819-C8E4-D3CB05D81485}"/>
              </a:ext>
            </a:extLst>
          </p:cNvPr>
          <p:cNvGrpSpPr/>
          <p:nvPr/>
        </p:nvGrpSpPr>
        <p:grpSpPr>
          <a:xfrm>
            <a:off x="457200" y="10956182"/>
            <a:ext cx="15798802" cy="20388521"/>
            <a:chOff x="16662400" y="11271397"/>
            <a:chExt cx="15595600" cy="2007330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564492D-F927-D214-C8B9-49F2D2339306}"/>
                </a:ext>
              </a:extLst>
            </p:cNvPr>
            <p:cNvSpPr txBox="1"/>
            <p:nvPr/>
          </p:nvSpPr>
          <p:spPr>
            <a:xfrm>
              <a:off x="16662400" y="12441740"/>
              <a:ext cx="15595600" cy="18902959"/>
            </a:xfrm>
            <a:prstGeom prst="rect">
              <a:avLst/>
            </a:prstGeom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91440" rIns="274320" bIns="91440" rtlCol="0">
              <a:noAutofit/>
            </a:bodyPr>
            <a:lstStyle/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5400" i="1" dirty="0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fastest, most concise way possible. </a:t>
              </a: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5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F437D1F-4D73-4A7B-E03B-74B2F571FBE1}"/>
                </a:ext>
              </a:extLst>
            </p:cNvPr>
            <p:cNvSpPr txBox="1"/>
            <p:nvPr/>
          </p:nvSpPr>
          <p:spPr>
            <a:xfrm>
              <a:off x="16662400" y="11271397"/>
              <a:ext cx="15595600" cy="1170342"/>
            </a:xfrm>
            <a:prstGeom prst="rect">
              <a:avLst/>
            </a:prstGeom>
            <a:solidFill>
              <a:srgbClr val="1D7378"/>
            </a:solidFill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60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24760E2-0E1E-67CC-7FF6-7B5971073992}"/>
              </a:ext>
            </a:extLst>
          </p:cNvPr>
          <p:cNvGrpSpPr/>
          <p:nvPr/>
        </p:nvGrpSpPr>
        <p:grpSpPr>
          <a:xfrm>
            <a:off x="457200" y="31715243"/>
            <a:ext cx="32004000" cy="6234262"/>
            <a:chOff x="16662400" y="11271397"/>
            <a:chExt cx="18084358" cy="2007330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7ABD7B-F24A-AB36-355F-83796E443632}"/>
                </a:ext>
              </a:extLst>
            </p:cNvPr>
            <p:cNvSpPr txBox="1"/>
            <p:nvPr/>
          </p:nvSpPr>
          <p:spPr>
            <a:xfrm>
              <a:off x="16662400" y="15098880"/>
              <a:ext cx="18084358" cy="16245818"/>
            </a:xfrm>
            <a:prstGeom prst="rect">
              <a:avLst/>
            </a:prstGeom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91440" rIns="274320" bIns="91440" rtlCol="0">
              <a:noAutofit/>
            </a:bodyPr>
            <a:lstStyle/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54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Logos, Acknowledgements, Author Contact Information, QR Codes here.</a:t>
              </a:r>
            </a:p>
            <a:p>
              <a:endParaRPr lang="en-US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B6E241-6588-ED90-399D-5691C403CF8F}"/>
                </a:ext>
              </a:extLst>
            </p:cNvPr>
            <p:cNvSpPr txBox="1"/>
            <p:nvPr/>
          </p:nvSpPr>
          <p:spPr>
            <a:xfrm>
              <a:off x="16662400" y="11271397"/>
              <a:ext cx="18084358" cy="3827483"/>
            </a:xfrm>
            <a:prstGeom prst="rect">
              <a:avLst/>
            </a:prstGeom>
            <a:solidFill>
              <a:srgbClr val="1D7378"/>
            </a:solidFill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60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 and Acknowledgements </a:t>
              </a: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9C9932F0-25CE-009A-EE79-BD87502BD49B}"/>
              </a:ext>
            </a:extLst>
          </p:cNvPr>
          <p:cNvSpPr/>
          <p:nvPr/>
        </p:nvSpPr>
        <p:spPr>
          <a:xfrm>
            <a:off x="28702000" y="457198"/>
            <a:ext cx="3556000" cy="2011680"/>
          </a:xfrm>
          <a:prstGeom prst="rect">
            <a:avLst/>
          </a:prstGeom>
          <a:solidFill>
            <a:srgbClr val="1D73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rgbClr val="FFCE4E"/>
                </a:solidFill>
              </a:rPr>
              <a:t>Logo here</a:t>
            </a:r>
          </a:p>
        </p:txBody>
      </p:sp>
    </p:spTree>
    <p:extLst>
      <p:ext uri="{BB962C8B-B14F-4D97-AF65-F5344CB8AC3E}">
        <p14:creationId xmlns:p14="http://schemas.microsoft.com/office/powerpoint/2010/main" val="290909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2AD944-7D57-4665-971F-668A33F598C8}"/>
              </a:ext>
            </a:extLst>
          </p:cNvPr>
          <p:cNvSpPr txBox="1"/>
          <p:nvPr/>
        </p:nvSpPr>
        <p:spPr>
          <a:xfrm>
            <a:off x="0" y="1"/>
            <a:ext cx="32918400" cy="2923878"/>
          </a:xfrm>
          <a:prstGeom prst="rect">
            <a:avLst/>
          </a:prstGeom>
          <a:solidFill>
            <a:srgbClr val="0F2C51"/>
          </a:solidFill>
        </p:spPr>
        <p:txBody>
          <a:bodyPr wrap="square" lIns="274320" tIns="274320" rIns="274320" bIns="91440" rtlCol="0">
            <a:noAutofit/>
          </a:bodyPr>
          <a:lstStyle/>
          <a:p>
            <a:pPr algn="ctr"/>
            <a:r>
              <a:rPr lang="en-US" sz="1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#: Abstract Title</a:t>
            </a: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1B019F-9407-35D5-297B-11799DFB0007}"/>
              </a:ext>
            </a:extLst>
          </p:cNvPr>
          <p:cNvSpPr txBox="1"/>
          <p:nvPr/>
        </p:nvSpPr>
        <p:spPr>
          <a:xfrm>
            <a:off x="457200" y="3268456"/>
            <a:ext cx="15819120" cy="28158028"/>
          </a:xfrm>
          <a:prstGeom prst="rect">
            <a:avLst/>
          </a:prstGeom>
          <a:solidFill>
            <a:srgbClr val="0F2C51"/>
          </a:solidFill>
        </p:spPr>
        <p:txBody>
          <a:bodyPr wrap="square" lIns="274320" tIns="274320" rIns="274320" bIns="274320" rtlCol="0">
            <a:noAutofit/>
          </a:bodyPr>
          <a:lstStyle/>
          <a:p>
            <a:pPr>
              <a:defRPr/>
            </a:pPr>
            <a:r>
              <a:rPr lang="en-US" sz="8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research question goes here in plain English.</a:t>
            </a:r>
          </a:p>
          <a:p>
            <a:pPr>
              <a:defRPr/>
            </a:pPr>
            <a:endParaRPr lang="en-US" sz="8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</a:t>
            </a:r>
            <a:r>
              <a:rPr lang="en-US" sz="54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54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</a:t>
            </a:r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takeaways</a:t>
            </a:r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n-US" sz="5400" i="1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including graphics that highlight central concepts of your research, show your study status and timeline, data collection plans, future directions for research, etc. </a:t>
            </a: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5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2645ED9-1ED4-CECE-3683-50A9924081E6}"/>
              </a:ext>
            </a:extLst>
          </p:cNvPr>
          <p:cNvGrpSpPr/>
          <p:nvPr/>
        </p:nvGrpSpPr>
        <p:grpSpPr>
          <a:xfrm>
            <a:off x="457200" y="31771063"/>
            <a:ext cx="32004000" cy="6176537"/>
            <a:chOff x="16662400" y="11271397"/>
            <a:chExt cx="18084358" cy="1988743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F778DF4-23C8-D2E2-4653-09338AD8779B}"/>
                </a:ext>
              </a:extLst>
            </p:cNvPr>
            <p:cNvSpPr txBox="1"/>
            <p:nvPr/>
          </p:nvSpPr>
          <p:spPr>
            <a:xfrm>
              <a:off x="16662400" y="15098880"/>
              <a:ext cx="18084358" cy="16059953"/>
            </a:xfrm>
            <a:prstGeom prst="rect">
              <a:avLst/>
            </a:prstGeom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91440" rIns="274320" bIns="91440" rtlCol="0">
              <a:noAutofit/>
            </a:bodyPr>
            <a:lstStyle/>
            <a:p>
              <a:endParaRPr lang="en-US" sz="5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54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Logos, Acknowledgements, Author Contact Information, QR Codes here.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2420A3-33BD-B3D0-1666-3D233E85E4BF}"/>
                </a:ext>
              </a:extLst>
            </p:cNvPr>
            <p:cNvSpPr txBox="1"/>
            <p:nvPr/>
          </p:nvSpPr>
          <p:spPr>
            <a:xfrm>
              <a:off x="16662400" y="11271397"/>
              <a:ext cx="18084358" cy="3827483"/>
            </a:xfrm>
            <a:prstGeom prst="rect">
              <a:avLst/>
            </a:prstGeom>
            <a:solidFill>
              <a:srgbClr val="1D7378"/>
            </a:solidFill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60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 and Acknowledgements </a:t>
              </a: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ADE2109-26B1-7C81-70A4-6B7324CD45BF}"/>
              </a:ext>
            </a:extLst>
          </p:cNvPr>
          <p:cNvGrpSpPr/>
          <p:nvPr/>
        </p:nvGrpSpPr>
        <p:grpSpPr>
          <a:xfrm>
            <a:off x="16642080" y="16767154"/>
            <a:ext cx="15819120" cy="14659332"/>
            <a:chOff x="16662400" y="11271397"/>
            <a:chExt cx="15595600" cy="2007330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3DBFDAF-DC6D-EE01-8A70-922ABD0F43D2}"/>
                </a:ext>
              </a:extLst>
            </p:cNvPr>
            <p:cNvSpPr txBox="1"/>
            <p:nvPr/>
          </p:nvSpPr>
          <p:spPr>
            <a:xfrm>
              <a:off x="16662400" y="12899134"/>
              <a:ext cx="15595600" cy="18445564"/>
            </a:xfrm>
            <a:prstGeom prst="rect">
              <a:avLst/>
            </a:prstGeom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91440" rIns="274320" bIns="91440" rtlCol="0">
              <a:noAutofit/>
            </a:bodyPr>
            <a:lstStyle/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54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will you collect data and who will you collect it from?</a:t>
              </a: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54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will you test it?</a:t>
              </a: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00F8816-127D-438B-93CE-DBCD8F410C09}"/>
                </a:ext>
              </a:extLst>
            </p:cNvPr>
            <p:cNvSpPr txBox="1"/>
            <p:nvPr/>
          </p:nvSpPr>
          <p:spPr>
            <a:xfrm>
              <a:off x="16662400" y="11271397"/>
              <a:ext cx="15595600" cy="1627737"/>
            </a:xfrm>
            <a:prstGeom prst="rect">
              <a:avLst/>
            </a:prstGeom>
            <a:solidFill>
              <a:srgbClr val="1D7378"/>
            </a:solidFill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91440" rIns="274320" bIns="91440" rtlCol="0">
              <a:noAutofit/>
            </a:bodyPr>
            <a:lstStyle/>
            <a:p>
              <a:r>
                <a:rPr lang="en-US" sz="60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 </a:t>
              </a: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039BCDE-F591-7AA1-DAD6-F5E019DD059C}"/>
              </a:ext>
            </a:extLst>
          </p:cNvPr>
          <p:cNvGrpSpPr/>
          <p:nvPr/>
        </p:nvGrpSpPr>
        <p:grpSpPr>
          <a:xfrm>
            <a:off x="16642080" y="3268455"/>
            <a:ext cx="15819120" cy="13154119"/>
            <a:chOff x="16662400" y="11271393"/>
            <a:chExt cx="15595600" cy="2007330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4131FD-E6F3-0F80-C7D1-A06455220DC0}"/>
                </a:ext>
              </a:extLst>
            </p:cNvPr>
            <p:cNvSpPr txBox="1"/>
            <p:nvPr/>
          </p:nvSpPr>
          <p:spPr>
            <a:xfrm>
              <a:off x="16662400" y="13001981"/>
              <a:ext cx="15595600" cy="18342717"/>
            </a:xfrm>
            <a:prstGeom prst="rect">
              <a:avLst/>
            </a:prstGeom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91440" rIns="274320" bIns="91440" rtlCol="0">
              <a:noAutofit/>
            </a:bodyPr>
            <a:lstStyle/>
            <a:p>
              <a:endParaRPr lang="en-US" sz="5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5400" i="1" dirty="0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most concise way possible. </a:t>
              </a:r>
            </a:p>
            <a:p>
              <a:endParaRPr lang="en-US" sz="4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5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AB9E300-7EEB-A8CA-B942-ED199749819F}"/>
                </a:ext>
              </a:extLst>
            </p:cNvPr>
            <p:cNvSpPr txBox="1"/>
            <p:nvPr/>
          </p:nvSpPr>
          <p:spPr>
            <a:xfrm>
              <a:off x="16662400" y="11271393"/>
              <a:ext cx="15595600" cy="1813997"/>
            </a:xfrm>
            <a:prstGeom prst="rect">
              <a:avLst/>
            </a:prstGeom>
            <a:solidFill>
              <a:srgbClr val="1D7378"/>
            </a:solidFill>
            <a:ln>
              <a:solidFill>
                <a:srgbClr val="0F2C5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tIns="91440" rIns="274320" bIns="91440" rtlCol="0">
              <a:noAutofit/>
            </a:bodyPr>
            <a:lstStyle/>
            <a:p>
              <a:r>
                <a:rPr lang="en-US" sz="60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</a:p>
            <a:p>
              <a:pPr>
                <a:defRPr/>
              </a:pPr>
              <a:endParaRPr lang="en-US" sz="4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BD72E25B-2B75-486D-CED6-58DAABEB7168}"/>
              </a:ext>
            </a:extLst>
          </p:cNvPr>
          <p:cNvSpPr/>
          <p:nvPr/>
        </p:nvSpPr>
        <p:spPr>
          <a:xfrm>
            <a:off x="28702000" y="457200"/>
            <a:ext cx="3556000" cy="2011680"/>
          </a:xfrm>
          <a:prstGeom prst="rect">
            <a:avLst/>
          </a:prstGeom>
          <a:solidFill>
            <a:srgbClr val="1D73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</a:p>
        </p:txBody>
      </p:sp>
    </p:spTree>
    <p:extLst>
      <p:ext uri="{BB962C8B-B14F-4D97-AF65-F5344CB8AC3E}">
        <p14:creationId xmlns:p14="http://schemas.microsoft.com/office/powerpoint/2010/main" val="3313558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BDF3EF5-FE8B-45B4-B9B1-33AFDB599788}">
  <we:reference id="wa200007203" version="1.1.0.0" store="en-US" storeType="OMEX"/>
  <we:alternateReferences>
    <we:reference id="wa200007203" version="1.1.0.0" store="wa20000720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c3013fe-70f9-4ff4-8610-8d1cdb634c0d" xsi:nil="true"/>
    <lcf76f155ced4ddcb4097134ff3c332f xmlns="7c3013fe-70f9-4ff4-8610-8d1cdb634c0d">
      <Terms xmlns="http://schemas.microsoft.com/office/infopath/2007/PartnerControls"/>
    </lcf76f155ced4ddcb4097134ff3c332f>
    <TaxCatchAll xmlns="c358cfc3-f71e-41a5-9d77-25d9b3a3086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24C4ACFCE9A48B8FB24D317AF858B" ma:contentTypeVersion="19" ma:contentTypeDescription="Create a new document." ma:contentTypeScope="" ma:versionID="745cc9a95cf6e3ce7db83c943a456b49">
  <xsd:schema xmlns:xsd="http://www.w3.org/2001/XMLSchema" xmlns:xs="http://www.w3.org/2001/XMLSchema" xmlns:p="http://schemas.microsoft.com/office/2006/metadata/properties" xmlns:ns2="7c3013fe-70f9-4ff4-8610-8d1cdb634c0d" xmlns:ns3="c358cfc3-f71e-41a5-9d77-25d9b3a30863" targetNamespace="http://schemas.microsoft.com/office/2006/metadata/properties" ma:root="true" ma:fieldsID="aaf88424ea39890fd9956e7d1c556de0" ns2:_="" ns3:_="">
    <xsd:import namespace="7c3013fe-70f9-4ff4-8610-8d1cdb634c0d"/>
    <xsd:import namespace="c358cfc3-f71e-41a5-9d77-25d9b3a308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3013fe-70f9-4ff4-8610-8d1cdb634c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a143fba-eea5-49d5-8e80-f25e2672b5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8cfc3-f71e-41a5-9d77-25d9b3a308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5049b4e-1b18-4dcb-b147-1bf908c87910}" ma:internalName="TaxCatchAll" ma:showField="CatchAllData" ma:web="c358cfc3-f71e-41a5-9d77-25d9b3a308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DF4B4D-E2FB-4D27-8E56-E0FB6F9C2260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58cfc3-f71e-41a5-9d77-25d9b3a30863"/>
    <ds:schemaRef ds:uri="7c3013fe-70f9-4ff4-8610-8d1cdb634c0d"/>
  </ds:schemaRefs>
</ds:datastoreItem>
</file>

<file path=customXml/itemProps2.xml><?xml version="1.0" encoding="utf-8"?>
<ds:datastoreItem xmlns:ds="http://schemas.openxmlformats.org/officeDocument/2006/customXml" ds:itemID="{269AED29-9038-4659-A453-D7CC99C1786F}">
  <ds:schemaRefs>
    <ds:schemaRef ds:uri="7c3013fe-70f9-4ff4-8610-8d1cdb634c0d"/>
    <ds:schemaRef ds:uri="c358cfc3-f71e-41a5-9d77-25d9b3a308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63943FB-B30E-4EA8-AC49-4555611B5C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152</TotalTime>
  <Words>216</Words>
  <Application>Microsoft Office PowerPoint</Application>
  <PresentationFormat>Custom</PresentationFormat>
  <Paragraphs>173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ASCO Poster Template 42"H x 36" wide</dc:title>
  <dc:creator>Lisa Greaves</dc:creator>
  <cp:lastModifiedBy>Christa</cp:lastModifiedBy>
  <cp:revision>2</cp:revision>
  <dcterms:created xsi:type="dcterms:W3CDTF">2019-07-25T20:43:26Z</dcterms:created>
  <dcterms:modified xsi:type="dcterms:W3CDTF">2024-10-28T15:23:42Z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0x010100B1C24C4ACFCE9A48B8FB24D317AF858B</vt:lpwstr>
  </property>
  <property fmtid="{D5CDD505-2E9C-101B-9397-08002B2CF9AE}" pid="3" name="MediaServiceImageTags">
    <vt:lpwstr/>
  </property>
</Properties>
</file>